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F0AB-CBB8-496B-AA7C-E2F06103C15B}" type="datetimeFigureOut">
              <a:rPr lang="zh-CN" altLang="en-US" smtClean="0"/>
              <a:pPr/>
              <a:t>2009-3-25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ECED-D309-4917-8411-1972CD3934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" y="0"/>
            <a:ext cx="91379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AsWorld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萝卜家园</dc:creator>
  <cp:lastModifiedBy>Angell Liao</cp:lastModifiedBy>
  <cp:revision>8</cp:revision>
  <dcterms:created xsi:type="dcterms:W3CDTF">2009-03-25T09:05:25Z</dcterms:created>
  <dcterms:modified xsi:type="dcterms:W3CDTF">2009-03-25T09:17:29Z</dcterms:modified>
</cp:coreProperties>
</file>